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0.44270833333333331</c:v>
                </c:pt>
                <c:pt idx="1">
                  <c:v>0.55729166666666652</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0.86324786324786329</c:v>
                </c:pt>
                <c:pt idx="1">
                  <c:v>0.13675213675213679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2.8645833333333329E-2</c:v>
                </c:pt>
                <c:pt idx="1">
                  <c:v>8.3333333333333315E-2</c:v>
                </c:pt>
                <c:pt idx="2">
                  <c:v>0.234375</c:v>
                </c:pt>
                <c:pt idx="3">
                  <c:v>0.65364583333333348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0.9453125</c:v>
                </c:pt>
                <c:pt idx="1">
                  <c:v>5.2083333333333322E-3</c:v>
                </c:pt>
                <c:pt idx="2">
                  <c:v>1.302083333333333E-2</c:v>
                </c:pt>
                <c:pt idx="3">
                  <c:v>1.041666666666667E-2</c:v>
                </c:pt>
                <c:pt idx="4">
                  <c:v>0</c:v>
                </c:pt>
                <c:pt idx="5">
                  <c:v>2.6041666666666671E-2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0.30870712401055411</c:v>
                </c:pt>
                <c:pt idx="1">
                  <c:v>0</c:v>
                </c:pt>
                <c:pt idx="2">
                  <c:v>0.65699208443271773</c:v>
                </c:pt>
                <c:pt idx="3">
                  <c:v>0</c:v>
                </c:pt>
                <c:pt idx="4">
                  <c:v>0</c:v>
                </c:pt>
                <c:pt idx="5">
                  <c:v>7.9155672823219003E-3</c:v>
                </c:pt>
                <c:pt idx="6">
                  <c:v>5.2770448548812663E-3</c:v>
                </c:pt>
                <c:pt idx="7">
                  <c:v>0</c:v>
                </c:pt>
                <c:pt idx="8">
                  <c:v>2.1108179419525069E-2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3</c:v>
                </c:pt>
                <c:pt idx="3">
                  <c:v>46</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5.8608950588491373</c:v>
                </c:pt>
                <c:pt idx="1">
                  <c:v>7.3005849244565448</c:v>
                </c:pt>
                <c:pt idx="2">
                  <c:v>7.953316338527741</c:v>
                </c:pt>
                <c:pt idx="3" formatCode="General">
                  <c:v>6.4580346131111286</c:v>
                </c:pt>
                <c:pt idx="4">
                  <c:v>7.6161740730499368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7.689499552812527</c:v>
                </c:pt>
                <c:pt idx="2">
                  <c:v>8.3386185474182799</c:v>
                </c:pt>
                <c:pt idx="3" formatCode="General">
                  <c:v>6.8350548756956853</c:v>
                </c:pt>
                <c:pt idx="4">
                  <c:v>7.9379206023335218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5.0404418349724089</c:v>
                </c:pt>
                <c:pt idx="1">
                  <c:v>7.501101893060488</c:v>
                </c:pt>
                <c:pt idx="2">
                  <c:v>7.2960405000499016</c:v>
                </c:pt>
                <c:pt idx="3">
                  <c:v>6.9105907214609417</c:v>
                </c:pt>
                <c:pt idx="4">
                  <c:v>8.4762396070551187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3.896451143097206</c:v>
                </c:pt>
                <c:pt idx="1">
                  <c:v>6.5806743221252262</c:v>
                </c:pt>
                <c:pt idx="2">
                  <c:v>6.4655850303107192</c:v>
                </c:pt>
                <c:pt idx="3">
                  <c:v>6.3007860953062638</c:v>
                </c:pt>
                <c:pt idx="4">
                  <c:v>7.8721651381573796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6.6790589440268677</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0.26781044211931171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0.16380253588494043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1.7100751451941454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0.16380253588493865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0.58754278573825847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0.79779126582134907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6.4580346131111286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3.7659489987782457E-2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0.44958150373724148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0.12533996193416108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1.3085313511492274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0.12533996193416108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0.44958150373724237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0.35183285635035944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7.7182471601203373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0.40140545510852288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0.18556775370211565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1.9373009193118023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0.18556775370211565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0.66561237507286286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0.626420878546746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5.8608950588491373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8.1228872742257696</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0.22395660251482408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0.1280819264562818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1.3371570702380864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0.12808192645628225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0.45941664740592447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1.5749911660507765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5.0404418349724089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0.18456832555372493</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0.18153145184142794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5.0609611548777522E-2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0.52835713653596983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5.0609611548777522E-2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0.18153145184142794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4.4448884507406916E-2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9.5077444287732629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0.15601314848748249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0.26425448533354601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7.3672174805475166E-2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0.76912701226882163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7.3672174805475166E-2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0.2642544853335469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0.45853619723463623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8.7069011035398045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0.26533053705981935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9.477726363885175E-2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0.98946113381396117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9.477726363885175E-2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0.33995626015299507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0.32969452952441003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8.7907053984318448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0.40787299258515475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0.13436183257214385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1.4027183956770823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0.13436183257214385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0.48194202232490024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1.742340429098614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7.501101893060488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0.17050788229547109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0.23597332921819891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6.5787599925313245E-2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0.68681317347418158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6.5787599925313245E-2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0.23597332921819891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0.31691403308385091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9.1904289865768067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8.4206087463796031</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7.3281134938719461E-2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0.17865343681697077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4.9807242477513114E-2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0.51998051770873843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4.9807242477513114E-2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0.17865343681697077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7.4578277746541133E-2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9.6749231867029337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0.52413282061163624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0.16721624980662142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1.7457138323410364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0.16721624980662053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0.59978742515377537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0.65302086542215676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7.2960405000499016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0.4107427913333348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0.13238648172420664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1.382096014162367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0.13238648172420575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0.47485664276262618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6.3506285776231408E-2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8.0830449215194466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0.30934433844367604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9.2180952197355559E-2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0.96235601214231536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9.2180952197356447E-2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0.33064355904773102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0.30148354743701589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8.4306847197722554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0.22319460169901451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0.37589950783772608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0.10479797236273125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1.0940759056998646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0.10479797236273214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0.37589950783772608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0.35976327922961815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8.6183504038534817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8.8525722456892577</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4.2310461693572776E-2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0.23432143533031002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6.532706425979562E-2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0.68200524671762253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6.532706425979562E-2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0.23432143533031002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0.26680643458406905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8.865748694559473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0.10102096937777283</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6.0381479913662162E-2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0.63037405051486317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6.0381479913662162E-2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0.21658213484797706</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0.14333826301636954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9.1040362905107806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6.6934479252633849E-2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0.24394330979053436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6.8009570921113038E-2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0.71001023420791043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6.8009570921113038E-2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0.24394330979053436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0.15551724360947361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8.5879317519975178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8.7894190747405325</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0.3309234978419564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9.7560565278224765E-2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1.0185184065195187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9.7560565278225653E-2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0.3499396757937383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0.69702417794909444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8.0957833238640102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0.16879846472448712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0.2642476515993728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7.3670269611479711E-2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0.76910712231485689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7.3670269611479711E-2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0.2642476515993728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0.1613095120286907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8.827373710531532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0.10842171749592744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0.19329261791707886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5.3888536718007529E-2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0.56258864830443045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5.3888536718007529E-2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0.19329261791707886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0.2271450665593413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9.2339166308703895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0.23754679713913252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7.3189674716452657E-2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0.76408978005913042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7.3189674716452657E-2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0.26252380732608493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0.17923784718026958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9.0006026336961948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8.5790901298648077</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0.29543473038281043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0.30867569434804043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8.605647576239317E-2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0.89841735043493642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8.6056475762394058E-2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0.30867569434803954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0.59095787219076357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8.2373216094317083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0.18782104775040409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5.8446150233098848E-2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0.61016948428755668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5.8446150233098848E-2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0.20964030708140946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0.3282008977083084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9.0309131600216688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0.24276125944486271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0.27900164602190802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7.7783572947859092E-2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0.81204942331275021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7.7783572947859092E-2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0.27900164602190891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0.49202066708388337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7.636589084984017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0.25609594716245621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8.1196309159670577E-2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0.84767790330783921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8.1196309159670577E-2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0.2912427784930518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0.33391697350414162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8.0073957156349689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7.3844147214860989E-2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0.22872234307270212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6.3766079200134662E-2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0.66570878501678976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6.376607920013555E-2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0.22872234307270212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0.52172727078004755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8.596087051009599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8.8013558804808767E-2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0.21190163265443651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5.9076590895999814E-2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0.61675119501823161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5.9076590895999814E-2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0.21190163265443651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0.40944741507744631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8.9333937779272077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2.6608736800890043E-2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0.13244136641307946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3.6923662754652753E-2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0.38547778033556312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3.6923662754652753E-2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0.13244136641307946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7.7897327103915615E-2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9.6119305100444805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8.1836308282263062</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0.37005061606215151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0.37530826987001209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0.10463313963773757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1.0923550755271068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0.10463313963773757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0.3753082698700112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0.27259532537671838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8.7848825601495353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1.1141530803489452E-2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0.23394788995018789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2.4423826512396438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0.23394788995018878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0.26553998437408488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8.3682138011031029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9.2582221118092001E-2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0.58097335153176655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0.16197102674471342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1.6909544506214154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0.16197102674471431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0.5368844574404843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8.6085419410613984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0.17057936068661217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0.68352505702986299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0.19056167550709624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1.9894367517004916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0.19056167550709624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0.3418712637181951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7.953316338527741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1.3006185691714478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0.46045541867752249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0.12837152812040298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1.3401804703652225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0.12837152812040387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0.46045541867752071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0.31893769570551278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8.4762396070551187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0.55127634752201171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0.19467196159450673</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2.0323475530488784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0.19467196159450584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0.69826822889184115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0.47567036087934333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6.9105907214609417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9.191491450803646E-2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0.75646267467343264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0.21089613798613094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2.2017256438621366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0.21089613798613094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0.75646267467343264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0.12915703965945902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6.4763109809676171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6.9952747863629794</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0.15949692251534575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9.3244525070939055E-2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0.97345956146400514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9.3244525070939055E-2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0.33445848514520904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0.51508867170304562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6.9371541422909724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1.0678412437949998</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0.42010120832101983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0.11712107598231203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1.2227273523801578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0.11712107598231292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0.42010120832101983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0.27395221968116168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8.4238803207674362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0.16945408815530083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0.35865386050110715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9.9990014822811446E-2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1.0438815137525967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9.9990014822811446E-2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0.35865386050110803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0.45482927053341271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5.9622347014448982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9.426603621270413E-2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8.9463290609701929E-2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0.93398401222797478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8.9463290609702817E-2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0.32089558749602176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0.54381890310039793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6.6487106996497829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0.10353888969412317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0.1195796204687678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1.2483942066625282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0.1195796204687678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0.42891975358119883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0.64136575763096815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4.3392710352097073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0.47196937647515291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0.1368215267120938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1.4283972521782076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0.13682152671209469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0.49076469127348066</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0.63693608355526621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6.6709092355815436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0.27666249101485896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0.13239710149715123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3.6911322027039617E-2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0.3853489448969043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3.6911322027039617E-2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0.13239710149715123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0.21851613899661437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9.1576490673988911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0.24922652679297386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0.1193209278356635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1.245693492417014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0.11932092783566262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0.42799184981290495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0.43859135627962864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7.6161740730499368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1.6833654950742316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0.41806461710422749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0.11655328957769751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1.2167997431825057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0.11655328957769751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0.41806461710422838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0.28794224238273891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6.6584159145783133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0.76087743253198159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0.43249459329154671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0.1205762590526307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1.2587989715326096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0.12057625905262981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0.4324945932915476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7.3536216772760454E-2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7.792224232876892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0.28556077648842138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0.13434633214606606</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1.4025565734364651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0.13434633214606606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0.48188642389677661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0.924092989301732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7.3005849244565448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0.20401585969793157</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0.3490134777188203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9.7302348179682419E-2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1.0158226567870905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9.7302348179682419E-2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0.3490134777188203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0.91828420415172651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6.4360890890508156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9.1076780809771893</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2.6799934987593588E-2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0.22853863618704651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6.3714863093903062E-2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0.66517409616214351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6.3714863093903062E-2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0.22853863618704651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0.12883948580555504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9.1076780809771893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9.2121101241845516</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0.19406755446010138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0.20120655202029347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5.6094882377248467E-2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0.58562258274990953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5.6094882377248467E-2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0.20120655202029347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0.11156766700435838</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9.2121101241845516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8.519063815043415</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0.21303283076423796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7.3922312379020916E-2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0.7717384129110032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7.3922312379021804E-2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0.26515170298640633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0.38482658398801384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8.519063815043415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Sheet1!$F$2:$F$5</c:f>
              <c:numCache>
                <c:formatCode>0.0;;</c:formatCode>
                <c:ptCount val="4"/>
                <c:pt idx="0">
                  <c:v>5.8608950588491373</c:v>
                </c:pt>
                <c:pt idx="1">
                  <c:v>5.7902419714403139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King's Mill Hospital (76)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4.1391049411508627</c:v>
                </c:pt>
                <c:pt idx="1">
                  <c:v>4.2097580285596861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Sheet1!$G$2:$G$5</c:f>
              <c:numCache>
                <c:formatCode>0.0;;</c:formatCode>
                <c:ptCount val="4"/>
                <c:pt idx="0">
                  <c:v>7.7182471601203373</c:v>
                </c:pt>
                <c:pt idx="1">
                  <c:v>7.6278411493032241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(74)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2.2817528398796627</c:v>
                </c:pt>
                <c:pt idx="1">
                  <c:v>2.3721588506967759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Sheet1!$G$2:$G$5</c:f>
              <c:numCache>
                <c:formatCode>0.0;;</c:formatCode>
                <c:ptCount val="4"/>
                <c:pt idx="0">
                  <c:v>6.4580346131111286</c:v>
                </c:pt>
                <c:pt idx="1">
                  <c:v>6.3721327399798611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3.5419653868888714</c:v>
                </c:pt>
                <c:pt idx="1">
                  <c:v>3.6278672600201389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Sheet1!$G$2:$G$5</c:f>
              <c:numCache>
                <c:formatCode>0.0;;</c:formatCode>
                <c:ptCount val="4"/>
                <c:pt idx="0">
                  <c:v>8.7907053984318448</c:v>
                </c:pt>
                <c:pt idx="1">
                  <c:v>8.710434578218468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1.2092946015681552</c:v>
                </c:pt>
                <c:pt idx="1">
                  <c:v>1.289565421781532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Sheet1!$G$2:$G$5</c:f>
              <c:numCache>
                <c:formatCode>0.0;;</c:formatCode>
                <c:ptCount val="4"/>
                <c:pt idx="0">
                  <c:v>0</c:v>
                </c:pt>
                <c:pt idx="1">
                  <c:v>7.4345118084444257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Sheet1!$I$2:$I$5</c:f>
              <c:numCache>
                <c:formatCode>0.0;;</c:formatCode>
                <c:ptCount val="4"/>
                <c:pt idx="0">
                  <c:v>7.501101893060488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2.498898106939512</c:v>
                </c:pt>
                <c:pt idx="1">
                  <c:v>2.5654881915555743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Sheet1!$G$2:$G$5</c:f>
              <c:numCache>
                <c:formatCode>0.0;;</c:formatCode>
                <c:ptCount val="4"/>
                <c:pt idx="0">
                  <c:v>8.7069011035398045</c:v>
                </c:pt>
                <c:pt idx="1">
                  <c:v>8.6493190219521967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1.2930988964601955</c:v>
                </c:pt>
                <c:pt idx="1">
                  <c:v>1.3506809780478033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Sheet1!$I$2:$I$5</c:f>
              <c:numCache>
                <c:formatCode>0.0;;</c:formatCode>
                <c:ptCount val="4"/>
                <c:pt idx="0">
                  <c:v>9.5077444287732629</c:v>
                </c:pt>
                <c:pt idx="1">
                  <c:v>9.478204177117755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0.49225557122673713</c:v>
                </c:pt>
                <c:pt idx="1">
                  <c:v>0.52179582288224502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Sheet1!$H$2:$H$5</c:f>
              <c:numCache>
                <c:formatCode>0.0;;</c:formatCode>
                <c:ptCount val="4"/>
                <c:pt idx="0">
                  <c:v>0</c:v>
                </c:pt>
                <c:pt idx="1">
                  <c:v>4.9141740942681924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Sheet1!$I$2:$I$5</c:f>
              <c:numCache>
                <c:formatCode>0.0;;</c:formatCode>
                <c:ptCount val="4"/>
                <c:pt idx="0">
                  <c:v>5.0404418349724089</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(377)</c:v>
                </c:pt>
                <c:pt idx="1">
                  <c:v>King's Mill Hospital (352)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4.9595581650275911</c:v>
                </c:pt>
                <c:pt idx="1">
                  <c:v>5.0858259057318076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Sheet1!$G$2:$G$5</c:f>
              <c:numCache>
                <c:formatCode>0.0;;</c:formatCode>
                <c:ptCount val="4"/>
                <c:pt idx="0">
                  <c:v>9.1904289865768067</c:v>
                </c:pt>
                <c:pt idx="1">
                  <c:v>9.1512423418423818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0.80957101342319326</c:v>
                </c:pt>
                <c:pt idx="1">
                  <c:v>0.84875765815761817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Sheet1!$G$2:$G$5</c:f>
              <c:numCache>
                <c:formatCode>0.0;;</c:formatCode>
                <c:ptCount val="4"/>
                <c:pt idx="0">
                  <c:v>8.6183504038534817</c:v>
                </c:pt>
                <c:pt idx="1">
                  <c:v>8.5209590234963866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(256)</c:v>
                </c:pt>
                <c:pt idx="1">
                  <c:v>King's Mill Hospital (236)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1.3816495961465183</c:v>
                </c:pt>
                <c:pt idx="1">
                  <c:v>1.4790409765036134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Sheet1!$G$2:$G$5</c:f>
              <c:numCache>
                <c:formatCode>0.0;;</c:formatCode>
                <c:ptCount val="4"/>
                <c:pt idx="0">
                  <c:v>8.4306847197722554</c:v>
                </c:pt>
                <c:pt idx="1">
                  <c:v>8.3806625032251567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(211)</c:v>
                </c:pt>
                <c:pt idx="1">
                  <c:v>King's Mill Hospital (194)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1.5693152802277446</c:v>
                </c:pt>
                <c:pt idx="1">
                  <c:v>1.6193374967748433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Sheet1!$G$2:$G$5</c:f>
              <c:numCache>
                <c:formatCode>0.0;;</c:formatCode>
                <c:ptCount val="4"/>
                <c:pt idx="0">
                  <c:v>8.0830449215194466</c:v>
                </c:pt>
                <c:pt idx="1">
                  <c:v>7.8662914661954053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(115)</c:v>
                </c:pt>
                <c:pt idx="1">
                  <c:v>King's Mill Hospital (101)</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1.9169550784805534</c:v>
                </c:pt>
                <c:pt idx="1">
                  <c:v>2.1337085338045947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Sheet1!$G$2:$G$5</c:f>
              <c:numCache>
                <c:formatCode>0.0;;</c:formatCode>
                <c:ptCount val="4"/>
                <c:pt idx="0">
                  <c:v>7.2960405000499016</c:v>
                </c:pt>
                <c:pt idx="1">
                  <c:v>7.133393573332043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(171)</c:v>
                </c:pt>
                <c:pt idx="1">
                  <c:v>King's Mill Hospital (159)</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2.7039594999500984</c:v>
                </c:pt>
                <c:pt idx="1">
                  <c:v>2.866606426667957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Sheet1!$G$2:$G$5</c:f>
              <c:numCache>
                <c:formatCode>0.0;;</c:formatCode>
                <c:ptCount val="4"/>
                <c:pt idx="0">
                  <c:v>9.6749231867029337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Sheet1!$I$2:$I$5</c:f>
              <c:numCache>
                <c:formatCode>0.0;;</c:formatCode>
                <c:ptCount val="4"/>
                <c:pt idx="0">
                  <c:v>0</c:v>
                </c:pt>
                <c:pt idx="1">
                  <c:v>9.6628602829921615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(345)</c:v>
                </c:pt>
                <c:pt idx="1">
                  <c:v>King's Mill Hospital (321)</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0.32507681329706628</c:v>
                </c:pt>
                <c:pt idx="1">
                  <c:v>0.33713971700783851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Sheet1!$G$2:$G$5</c:f>
              <c:numCache>
                <c:formatCode>0.0;;</c:formatCode>
                <c:ptCount val="4"/>
                <c:pt idx="0">
                  <c:v>8.5879317519975178</c:v>
                </c:pt>
                <c:pt idx="1">
                  <c:v>8.538687790748126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(353)</c:v>
                </c:pt>
                <c:pt idx="1">
                  <c:v>King's Mill Hospital (332)</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1.4120682480024822</c:v>
                </c:pt>
                <c:pt idx="1">
                  <c:v>1.461312209251874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Sheet1!$G$2:$G$5</c:f>
              <c:numCache>
                <c:formatCode>0.0;;</c:formatCode>
                <c:ptCount val="4"/>
                <c:pt idx="0">
                  <c:v>9.1040362905107806</c:v>
                </c:pt>
                <c:pt idx="1">
                  <c:v>9.0621415491695565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0.89596370948921944</c:v>
                </c:pt>
                <c:pt idx="1">
                  <c:v>0.9378584508304435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Sheet1!$G$2:$G$5</c:f>
              <c:numCache>
                <c:formatCode>0.0;;</c:formatCode>
                <c:ptCount val="4"/>
                <c:pt idx="0">
                  <c:v>8.865748694559473</c:v>
                </c:pt>
                <c:pt idx="1">
                  <c:v>8.8624187071525498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1.134251305440527</c:v>
                </c:pt>
                <c:pt idx="1">
                  <c:v>1.1375812928474502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Sheet1!$G$2:$G$5</c:f>
              <c:numCache>
                <c:formatCode>0.0;;</c:formatCode>
                <c:ptCount val="4"/>
                <c:pt idx="0">
                  <c:v>9.0006026336961948</c:v>
                </c:pt>
                <c:pt idx="1">
                  <c:v>8.9592618468591585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King's Mill Hospital (333)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0.99939736630380516</c:v>
                </c:pt>
                <c:pt idx="1">
                  <c:v>1.0407381531408415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Sheet1!$G$2:$G$5</c:f>
              <c:numCache>
                <c:formatCode>0.0;;</c:formatCode>
                <c:ptCount val="4"/>
                <c:pt idx="0">
                  <c:v>9.2339166308703895</c:v>
                </c:pt>
                <c:pt idx="1">
                  <c:v>9.1785983298774596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King's Mill Hospital (358)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0.7660833691296105</c:v>
                </c:pt>
                <c:pt idx="1">
                  <c:v>0.82140167012254039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Sheet1!$G$2:$G$5</c:f>
              <c:numCache>
                <c:formatCode>0.0;;</c:formatCode>
                <c:ptCount val="4"/>
                <c:pt idx="0">
                  <c:v>8.827373710531532</c:v>
                </c:pt>
                <c:pt idx="1">
                  <c:v>8.8815363967895671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(372)</c:v>
                </c:pt>
                <c:pt idx="1">
                  <c:v>King's Mill Hospital (347)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1.172626289468468</c:v>
                </c:pt>
                <c:pt idx="1">
                  <c:v>1.1184636032104329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Sheet1!$G$2:$G$5</c:f>
              <c:numCache>
                <c:formatCode>0.0;;</c:formatCode>
                <c:ptCount val="4"/>
                <c:pt idx="0">
                  <c:v>8.0957833238640102</c:v>
                </c:pt>
                <c:pt idx="1">
                  <c:v>8.1137161321163322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(351)</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1.9042166761359898</c:v>
                </c:pt>
                <c:pt idx="1">
                  <c:v>1.8862838678836678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Sheet1!$G$2:$G$5</c:f>
              <c:numCache>
                <c:formatCode>0.0;;</c:formatCode>
                <c:ptCount val="4"/>
                <c:pt idx="0">
                  <c:v>8.0073957156349689</c:v>
                </c:pt>
                <c:pt idx="1">
                  <c:v>8.0888763962494519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King's Mill Hospital (323)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1.9926042843650311</c:v>
                </c:pt>
                <c:pt idx="1">
                  <c:v>1.9111236037505481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Sheet1!$G$2:$G$5</c:f>
              <c:numCache>
                <c:formatCode>0.0;;</c:formatCode>
                <c:ptCount val="4"/>
                <c:pt idx="0">
                  <c:v>7.636589084984017</c:v>
                </c:pt>
                <c:pt idx="1">
                  <c:v>7.6363835516802601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King's Mill Hospital (344)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2.363410915015983</c:v>
                </c:pt>
                <c:pt idx="1">
                  <c:v>2.3636164483197399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Sheet1!$G$2:$G$5</c:f>
              <c:numCache>
                <c:formatCode>0.0;;</c:formatCode>
                <c:ptCount val="4"/>
                <c:pt idx="0">
                  <c:v>9.0309131600216688</c:v>
                </c:pt>
                <c:pt idx="1">
                  <c:v>9.0313996874754032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King's Mill Hospital (347)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0.96908683997833123</c:v>
                </c:pt>
                <c:pt idx="1">
                  <c:v>0.96860031252459677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Sheet1!$G$2:$G$5</c:f>
              <c:numCache>
                <c:formatCode>0.0;;</c:formatCode>
                <c:ptCount val="4"/>
                <c:pt idx="0">
                  <c:v>8.2373216094317083</c:v>
                </c:pt>
                <c:pt idx="1">
                  <c:v>8.2932521116064883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King's Mill Hospital (305)</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1.7626783905682917</c:v>
                </c:pt>
                <c:pt idx="1">
                  <c:v>1.7067478883935117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Sheet1!$G$2:$G$5</c:f>
              <c:numCache>
                <c:formatCode>0.0;;</c:formatCode>
                <c:ptCount val="4"/>
                <c:pt idx="0">
                  <c:v>9.6119305100444805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Sheet1!$H$2:$H$5</c:f>
              <c:numCache>
                <c:formatCode>0.0;;</c:formatCode>
                <c:ptCount val="4"/>
                <c:pt idx="0">
                  <c:v>0</c:v>
                </c:pt>
                <c:pt idx="1">
                  <c:v>9.607841277837629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(374)</c:v>
                </c:pt>
                <c:pt idx="1">
                  <c:v>King's Mill Hospital (348)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0.38806948995551949</c:v>
                </c:pt>
                <c:pt idx="1">
                  <c:v>0.39215872216237102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Sheet1!$G$2:$G$5</c:f>
              <c:numCache>
                <c:formatCode>0.0;;</c:formatCode>
                <c:ptCount val="4"/>
                <c:pt idx="0">
                  <c:v>8.9333937779272077</c:v>
                </c:pt>
                <c:pt idx="1">
                  <c:v>8.858159013203597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(311)</c:v>
                </c:pt>
                <c:pt idx="1">
                  <c:v>King's Mill Hospital (288)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1.0666062220727923</c:v>
                </c:pt>
                <c:pt idx="1">
                  <c:v>1.141840986796403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Sheet1!$G$2:$G$5</c:f>
              <c:numCache>
                <c:formatCode>0.0;;</c:formatCode>
                <c:ptCount val="4"/>
                <c:pt idx="0">
                  <c:v>8.596087051009599</c:v>
                </c:pt>
                <c:pt idx="1">
                  <c:v>8.5942034986788336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(340)</c:v>
                </c:pt>
                <c:pt idx="1">
                  <c:v>King's Mill Hospital (317)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1.403912948990401</c:v>
                </c:pt>
                <c:pt idx="1">
                  <c:v>1.4057965013211664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Sheet1!$G$2:$G$5</c:f>
              <c:numCache>
                <c:formatCode>0.0;;</c:formatCode>
                <c:ptCount val="4"/>
                <c:pt idx="0">
                  <c:v>7.953316338527741</c:v>
                </c:pt>
                <c:pt idx="1">
                  <c:v>8.2222146387416899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(55)</c:v>
                </c:pt>
                <c:pt idx="1">
                  <c:v>King's Mill Hospital (51)</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2.046683661472259</c:v>
                </c:pt>
                <c:pt idx="1">
                  <c:v>1.7777853612583101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Sheet1!$G$2:$G$5</c:f>
              <c:numCache>
                <c:formatCode>0.0;;</c:formatCode>
                <c:ptCount val="4"/>
                <c:pt idx="0">
                  <c:v>8.6085419410613984</c:v>
                </c:pt>
                <c:pt idx="1">
                  <c:v>8.6412956236369354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King's Mill Hospital (56)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1.3914580589386016</c:v>
                </c:pt>
                <c:pt idx="1">
                  <c:v>1.3587043763630646</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Sheet1!$G$2:$G$5</c:f>
              <c:numCache>
                <c:formatCode>0.0;;</c:formatCode>
                <c:ptCount val="4"/>
                <c:pt idx="0">
                  <c:v>8.3682138011031029</c:v>
                </c:pt>
                <c:pt idx="1">
                  <c:v>8.4202296006191339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c:v>
                </c:pt>
                <c:pt idx="1">
                  <c:v>King's Mill Hospital (37)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1.6317861988968971</c:v>
                </c:pt>
                <c:pt idx="1">
                  <c:v>1.5797703993808661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Sheet1!$G$2:$G$5</c:f>
              <c:numCache>
                <c:formatCode>0.0;;</c:formatCode>
                <c:ptCount val="4"/>
                <c:pt idx="0">
                  <c:v>8.7848825601495353</c:v>
                </c:pt>
                <c:pt idx="1">
                  <c:v>8.6476301893043512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(151)</c:v>
                </c:pt>
                <c:pt idx="1">
                  <c:v>King's Mill Hospital (136)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1.2151174398504647</c:v>
                </c:pt>
                <c:pt idx="1">
                  <c:v>1.3523698106956488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Sheet1!$G$2:$G$5</c:f>
              <c:numCache>
                <c:formatCode>0.0;;</c:formatCode>
                <c:ptCount val="4"/>
                <c:pt idx="0">
                  <c:v>8.4762396070551187</c:v>
                </c:pt>
                <c:pt idx="1">
                  <c:v>8.3653689232044925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(87)</c:v>
                </c:pt>
                <c:pt idx="1">
                  <c:v>King's Mill Hospital (83)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1.5237603929448813</c:v>
                </c:pt>
                <c:pt idx="1">
                  <c:v>1.6346310767955075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Sheet1!$G$2:$G$5</c:f>
              <c:numCache>
                <c:formatCode>0.0;;</c:formatCode>
                <c:ptCount val="4"/>
                <c:pt idx="0">
                  <c:v>6.9105907214609417</c:v>
                </c:pt>
                <c:pt idx="1">
                  <c:v>6.8625403512333287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King's Mill Hospital (67)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3.0894092785390583</c:v>
                </c:pt>
                <c:pt idx="1">
                  <c:v>3.1374596487666713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Sheet1!$G$2:$G$5</c:f>
              <c:numCache>
                <c:formatCode>0.0;;</c:formatCode>
                <c:ptCount val="4"/>
                <c:pt idx="0">
                  <c:v>6.4763109809676171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c:v>
                </c:pt>
                <c:pt idx="1">
                  <c:v>King's Mill Hospital (-)</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3.5236890190323829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King's Mill Hospital (-)</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Sheet1!$G$2:$G$5</c:f>
              <c:numCache>
                <c:formatCode>0.0;;</c:formatCode>
                <c:ptCount val="4"/>
                <c:pt idx="0">
                  <c:v>6.6487106996497829</c:v>
                </c:pt>
                <c:pt idx="1">
                  <c:v>6.6243328558051902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King's Mill Hospital (338)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3.3512893003502171</c:v>
                </c:pt>
                <c:pt idx="1">
                  <c:v>3.3756671441948098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Sheet1!$G$2:$G$5</c:f>
              <c:numCache>
                <c:formatCode>0.0;;</c:formatCode>
                <c:ptCount val="4"/>
                <c:pt idx="0">
                  <c:v>5.9622347014448982</c:v>
                </c:pt>
                <c:pt idx="1">
                  <c:v>5.9253568959660532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King's Mill Hospital (237)</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4.0377652985551018</c:v>
                </c:pt>
                <c:pt idx="1">
                  <c:v>4.0746431040339468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Sheet1!$G$2:$G$5</c:f>
              <c:numCache>
                <c:formatCode>0.0;;</c:formatCode>
                <c:ptCount val="4"/>
                <c:pt idx="0">
                  <c:v>8.4238803207674362</c:v>
                </c:pt>
                <c:pt idx="1">
                  <c:v>8.3272089827544384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(136)</c:v>
                </c:pt>
                <c:pt idx="1">
                  <c:v>King's Mill Hospital (118)</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1.5761196792325638</c:v>
                </c:pt>
                <c:pt idx="1">
                  <c:v>1.6727910172455616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Sheet1!$G$2:$G$5</c:f>
              <c:numCache>
                <c:formatCode>0.0;;</c:formatCode>
                <c:ptCount val="4"/>
                <c:pt idx="0">
                  <c:v>6.9371541422909724</c:v>
                </c:pt>
                <c:pt idx="1">
                  <c:v>7.0197096860472188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3.0628458577090276</c:v>
                </c:pt>
                <c:pt idx="1">
                  <c:v>2.9802903139527812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Sheet1!$G$2:$G$5</c:f>
              <c:numCache>
                <c:formatCode>0.0;;</c:formatCode>
                <c:ptCount val="4"/>
                <c:pt idx="0">
                  <c:v>7.6161740730499368</c:v>
                </c:pt>
                <c:pt idx="1">
                  <c:v>7.6783275475321338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(341)</c:v>
                </c:pt>
                <c:pt idx="1">
                  <c:v>King's Mill Hospital (319)</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2.3838259269500632</c:v>
                </c:pt>
                <c:pt idx="1">
                  <c:v>2.3216724524678662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Sheet1!$G$2:$G$5</c:f>
              <c:numCache>
                <c:formatCode>0.0;;</c:formatCode>
                <c:ptCount val="4"/>
                <c:pt idx="0">
                  <c:v>9.1576490673988911</c:v>
                </c:pt>
                <c:pt idx="1">
                  <c:v>9.1315870983606739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(252)</c:v>
                </c:pt>
                <c:pt idx="1">
                  <c:v>King's Mill Hospital (236)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0.84235093260110894</c:v>
                </c:pt>
                <c:pt idx="1">
                  <c:v>0.86841290163932605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Sheet1!$G$2:$G$5</c:f>
              <c:numCache>
                <c:formatCode>0.0;;</c:formatCode>
                <c:ptCount val="4"/>
                <c:pt idx="0">
                  <c:v>6.6709092355815436</c:v>
                </c:pt>
                <c:pt idx="1">
                  <c:v>6.6234431283458708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(217)</c:v>
                </c:pt>
                <c:pt idx="1">
                  <c:v>King's Mill Hospital (196)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3.3290907644184564</c:v>
                </c:pt>
                <c:pt idx="1">
                  <c:v>3.3765568716541292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Sheet1!$G$2:$G$5</c:f>
              <c:numCache>
                <c:formatCode>0.0;;</c:formatCode>
                <c:ptCount val="4"/>
                <c:pt idx="0">
                  <c:v>4.3392710352097073</c:v>
                </c:pt>
                <c:pt idx="1">
                  <c:v>4.2645824684747327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(306)</c:v>
                </c:pt>
                <c:pt idx="1">
                  <c:v>King's Mill Hospital (286)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5.6607289647902927</c:v>
                </c:pt>
                <c:pt idx="1">
                  <c:v>5.7354175315252673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Sheet1!$G$2:$G$5</c:f>
              <c:numCache>
                <c:formatCode>0.0;;</c:formatCode>
                <c:ptCount val="4"/>
                <c:pt idx="0">
                  <c:v>6.4360890890508156</c:v>
                </c:pt>
                <c:pt idx="1">
                  <c:v>6.3669334086875313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(328)</c:v>
                </c:pt>
                <c:pt idx="1">
                  <c:v>King's Mill Hospital (303)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3.5639109109491844</c:v>
                </c:pt>
                <c:pt idx="1">
                  <c:v>3.6330665913124687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Sheet1!$G$2:$G$5</c:f>
              <c:numCache>
                <c:formatCode>0.0;;</c:formatCode>
                <c:ptCount val="4"/>
                <c:pt idx="0">
                  <c:v>7.3005849244565448</c:v>
                </c:pt>
                <c:pt idx="1">
                  <c:v>7.3004838230749174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King's Mill Hospital (316)</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2.6994150755434552</c:v>
                </c:pt>
                <c:pt idx="1">
                  <c:v>2.6995161769250826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Sheet1!$G$2:$G$5</c:f>
              <c:numCache>
                <c:formatCode>0.0;;</c:formatCode>
                <c:ptCount val="4"/>
                <c:pt idx="0">
                  <c:v>7.792224232876892</c:v>
                </c:pt>
                <c:pt idx="1">
                  <c:v>7.7133910268019097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(192)</c:v>
                </c:pt>
                <c:pt idx="1">
                  <c:v>King's Mill Hospital (173)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2.207775767123108</c:v>
                </c:pt>
                <c:pt idx="1">
                  <c:v>2.2866089731980903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Sheet1!$G$2:$G$5</c:f>
              <c:numCache>
                <c:formatCode>0.0;;</c:formatCode>
                <c:ptCount val="4"/>
                <c:pt idx="0">
                  <c:v>6.6584159145783133</c:v>
                </c:pt>
                <c:pt idx="1">
                  <c:v>6.5155587264366721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King's Mill Hospital (180)</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3.3415840854216867</c:v>
                </c:pt>
                <c:pt idx="1">
                  <c:v>3.4844412735633279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Sheet1!$G$2:$G$5</c:f>
              <c:numCache>
                <c:formatCode>0.0;;</c:formatCode>
                <c:ptCount val="4"/>
                <c:pt idx="0">
                  <c:v>9.1076780809771893</c:v>
                </c:pt>
                <c:pt idx="1">
                  <c:v>9.0652975336929238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(379)</c:v>
                </c:pt>
                <c:pt idx="1">
                  <c:v>King's Mill Hospital (354)</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0.89232191902281066</c:v>
                </c:pt>
                <c:pt idx="1">
                  <c:v>0.93470246630707621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Sheet1!$G$2:$G$5</c:f>
              <c:numCache>
                <c:formatCode>0.0;;</c:formatCode>
                <c:ptCount val="4"/>
                <c:pt idx="0">
                  <c:v>9.2121101241845516</c:v>
                </c:pt>
                <c:pt idx="1">
                  <c:v>9.1908568511248401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King's Mill Hospital (341)</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0.78788987581544845</c:v>
                </c:pt>
                <c:pt idx="1">
                  <c:v>0.80914314887515992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Sheet1!$G$2:$G$5</c:f>
              <c:numCache>
                <c:formatCode>0.0;;</c:formatCode>
                <c:ptCount val="4"/>
                <c:pt idx="0">
                  <c:v>8.519063815043415</c:v>
                </c:pt>
                <c:pt idx="1">
                  <c:v>8.4775116134110711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(378)</c:v>
                </c:pt>
                <c:pt idx="1">
                  <c:v>King's Mill Hospital (353)</c:v>
                </c:pt>
                <c:pt idx="2">
                  <c:v>Mansfield Community Hospital (-)</c:v>
                </c:pt>
                <c:pt idx="3">
                  <c:v>Newark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1.480936184956585</c:v>
                </c:pt>
                <c:pt idx="1">
                  <c:v>1.5224883865889289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6.633450974818448</c:v>
                </c:pt>
                <c:pt idx="1">
                  <c:v>5.8608950588491373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7.2640281458507738</c:v>
                </c:pt>
                <c:pt idx="1">
                  <c:v>7.7182471601203373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7.6750685089723323</c:v>
                </c:pt>
                <c:pt idx="1">
                  <c:v>7.2455446158866463</c:v>
                </c:pt>
                <c:pt idx="2">
                  <c:v>6.8280132691528834</c:v>
                </c:pt>
                <c:pt idx="3">
                  <c:v>6.6116938293947056</c:v>
                </c:pt>
                <c:pt idx="4">
                  <c:v>6.4940486952907541</c:v>
                </c:pt>
                <c:pt idx="5">
                  <c:v>6.4580346131111286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7.7140819762001476</c:v>
                </c:pt>
                <c:pt idx="1">
                  <c:v>7.3562462286003214</c:v>
                </c:pt>
                <c:pt idx="2">
                  <c:v>7.501101893060488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8.6468223205595152</c:v>
                </c:pt>
                <c:pt idx="1">
                  <c:v>8.6956385795580875</c:v>
                </c:pt>
                <c:pt idx="2">
                  <c:v>8.7907053984318448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8.9170353471729733</c:v>
                </c:pt>
                <c:pt idx="1">
                  <c:v>8.8926021226969851</c:v>
                </c:pt>
                <c:pt idx="2">
                  <c:v>8.7069011035398045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9.3042804904670042</c:v>
                </c:pt>
                <c:pt idx="1">
                  <c:v>9.4021760490257513</c:v>
                </c:pt>
                <c:pt idx="2">
                  <c:v>9.5077444287732629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4.5536014329428998</c:v>
                </c:pt>
                <c:pt idx="1">
                  <c:v>4.7988497952799296</c:v>
                </c:pt>
                <c:pt idx="2">
                  <c:v>5.0404418349724089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9.5206896750606536</c:v>
                </c:pt>
                <c:pt idx="1">
                  <c:v>9.5241491986552376</c:v>
                </c:pt>
                <c:pt idx="2">
                  <c:v>9.3665749191433374</c:v>
                </c:pt>
                <c:pt idx="3">
                  <c:v>9.380638046499568</c:v>
                </c:pt>
                <c:pt idx="4">
                  <c:v>9.2941141377186991</c:v>
                </c:pt>
                <c:pt idx="5">
                  <c:v>9.1904289865768067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9.0268717461107748</c:v>
                </c:pt>
                <c:pt idx="1">
                  <c:v>8.6183753239101843</c:v>
                </c:pt>
                <c:pt idx="2">
                  <c:v>8.3774817699883997</c:v>
                </c:pt>
                <c:pt idx="3">
                  <c:v>8.2868825451555885</c:v>
                </c:pt>
                <c:pt idx="4">
                  <c:v>8.3022594259888134</c:v>
                </c:pt>
                <c:pt idx="5">
                  <c:v>8.6183504038534817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8.6415391454911159</c:v>
                </c:pt>
                <c:pt idx="1">
                  <c:v>8.4715679554769405</c:v>
                </c:pt>
                <c:pt idx="2">
                  <c:v>8.4553342241754539</c:v>
                </c:pt>
                <c:pt idx="3">
                  <c:v>8.0218555802699907</c:v>
                </c:pt>
                <c:pt idx="4">
                  <c:v>7.8033384911269499</c:v>
                </c:pt>
                <c:pt idx="5">
                  <c:v>8.4306847197722554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8.570262367771381</c:v>
                </c:pt>
                <c:pt idx="1">
                  <c:v>8.0830449215194466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7.0199325618084476</c:v>
                </c:pt>
                <c:pt idx="1">
                  <c:v>7.2960405000499016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9.7027888740385961</c:v>
                </c:pt>
                <c:pt idx="1">
                  <c:v>9.4840177957569196</c:v>
                </c:pt>
                <c:pt idx="2">
                  <c:v>9.6039704796861738</c:v>
                </c:pt>
                <c:pt idx="3">
                  <c:v>9.5531060171427615</c:v>
                </c:pt>
                <c:pt idx="4">
                  <c:v>9.5384079092364917</c:v>
                </c:pt>
                <c:pt idx="5">
                  <c:v>9.6749231867029337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8.8161153749278629</c:v>
                </c:pt>
                <c:pt idx="1">
                  <c:v>8.680835899300325</c:v>
                </c:pt>
                <c:pt idx="2">
                  <c:v>8.5180161419478004</c:v>
                </c:pt>
                <c:pt idx="3">
                  <c:v>8.581850842948775</c:v>
                </c:pt>
                <c:pt idx="4">
                  <c:v>8.5511982829326936</c:v>
                </c:pt>
                <c:pt idx="5">
                  <c:v>8.5879317519975178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9.2303013888677086</c:v>
                </c:pt>
                <c:pt idx="1">
                  <c:v>9.2903019105100046</c:v>
                </c:pt>
                <c:pt idx="2">
                  <c:v>9.0743449225938715</c:v>
                </c:pt>
                <c:pt idx="3">
                  <c:v>8.9212342720786797</c:v>
                </c:pt>
                <c:pt idx="4">
                  <c:v>9.0603476139570684</c:v>
                </c:pt>
                <c:pt idx="5">
                  <c:v>9.1040362905107806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8.6507401509131583</c:v>
                </c:pt>
                <c:pt idx="1">
                  <c:v>8.8061239069945429</c:v>
                </c:pt>
                <c:pt idx="2">
                  <c:v>8.8343067135318005</c:v>
                </c:pt>
                <c:pt idx="3">
                  <c:v>8.7781412997373121</c:v>
                </c:pt>
                <c:pt idx="4">
                  <c:v>8.7257705523507898</c:v>
                </c:pt>
                <c:pt idx="5">
                  <c:v>8.865748694559473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9.1667014495022361</c:v>
                </c:pt>
                <c:pt idx="1">
                  <c:v>8.9054631515640779</c:v>
                </c:pt>
                <c:pt idx="2">
                  <c:v>8.7878374341795755</c:v>
                </c:pt>
                <c:pt idx="3">
                  <c:v>8.6881004246166498</c:v>
                </c:pt>
                <c:pt idx="4">
                  <c:v>8.8624693168027857</c:v>
                </c:pt>
                <c:pt idx="5">
                  <c:v>9.0006026336961948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9.3091169194430279</c:v>
                </c:pt>
                <c:pt idx="1">
                  <c:v>9.3238739135188595</c:v>
                </c:pt>
                <c:pt idx="2">
                  <c:v>9.1078981222491731</c:v>
                </c:pt>
                <c:pt idx="3">
                  <c:v>8.971688973919056</c:v>
                </c:pt>
                <c:pt idx="4">
                  <c:v>9.1245838766276517</c:v>
                </c:pt>
                <c:pt idx="5">
                  <c:v>9.2339166308703895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8.8854803117994869</c:v>
                </c:pt>
                <c:pt idx="1">
                  <c:v>8.8667672914039066</c:v>
                </c:pt>
                <c:pt idx="2">
                  <c:v>8.810040620064882</c:v>
                </c:pt>
                <c:pt idx="3">
                  <c:v>8.8089602195933772</c:v>
                </c:pt>
                <c:pt idx="4">
                  <c:v>9.0128554325190873</c:v>
                </c:pt>
                <c:pt idx="5">
                  <c:v>8.827373710531532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8.2248698157463718</c:v>
                </c:pt>
                <c:pt idx="1">
                  <c:v>8.0383283654245812</c:v>
                </c:pt>
                <c:pt idx="2">
                  <c:v>7.7677473093490867</c:v>
                </c:pt>
                <c:pt idx="3">
                  <c:v>7.9277350587081994</c:v>
                </c:pt>
                <c:pt idx="4">
                  <c:v>7.8074432062769947</c:v>
                </c:pt>
                <c:pt idx="5">
                  <c:v>8.0957833238640102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7.8719983817784511</c:v>
                </c:pt>
                <c:pt idx="1">
                  <c:v>8.098044793522817</c:v>
                </c:pt>
                <c:pt idx="2">
                  <c:v>7.6261698879829636</c:v>
                </c:pt>
                <c:pt idx="3">
                  <c:v>7.532857292737976</c:v>
                </c:pt>
                <c:pt idx="4">
                  <c:v>7.901752945938723</c:v>
                </c:pt>
                <c:pt idx="5">
                  <c:v>8.0073957156349689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7.4970222730417602</c:v>
                </c:pt>
                <c:pt idx="1">
                  <c:v>7.4015805580107079</c:v>
                </c:pt>
                <c:pt idx="2">
                  <c:v>7.2879062043166734</c:v>
                </c:pt>
                <c:pt idx="3">
                  <c:v>7.1591172410521402</c:v>
                </c:pt>
                <c:pt idx="4">
                  <c:v>7.128581575711781</c:v>
                </c:pt>
                <c:pt idx="5">
                  <c:v>7.636589084984017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9.0762224915847831</c:v>
                </c:pt>
                <c:pt idx="1">
                  <c:v>8.9413428402938795</c:v>
                </c:pt>
                <c:pt idx="2">
                  <c:v>8.8904788267689465</c:v>
                </c:pt>
                <c:pt idx="3">
                  <c:v>8.9414729621051592</c:v>
                </c:pt>
                <c:pt idx="4">
                  <c:v>8.8000339891943575</c:v>
                </c:pt>
                <c:pt idx="5">
                  <c:v>9.0309131600216688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7.9962914049459428</c:v>
                </c:pt>
                <c:pt idx="1">
                  <c:v>8.158644826130887</c:v>
                </c:pt>
                <c:pt idx="2">
                  <c:v>7.750656817243903</c:v>
                </c:pt>
                <c:pt idx="3">
                  <c:v>7.9921874811223734</c:v>
                </c:pt>
                <c:pt idx="4">
                  <c:v>7.8510179253945589</c:v>
                </c:pt>
                <c:pt idx="5">
                  <c:v>8.2373216094317083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9.6593404788289323</c:v>
                </c:pt>
                <c:pt idx="1">
                  <c:v>9.6019286429378248</c:v>
                </c:pt>
                <c:pt idx="2">
                  <c:v>9.6335497595852235</c:v>
                </c:pt>
                <c:pt idx="3">
                  <c:v>9.4933188851113997</c:v>
                </c:pt>
                <c:pt idx="4">
                  <c:v>9.5057769180958704</c:v>
                </c:pt>
                <c:pt idx="5">
                  <c:v>9.6119305100444805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9.0996745723429751</c:v>
                </c:pt>
                <c:pt idx="1">
                  <c:v>9.3051503757697347</c:v>
                </c:pt>
                <c:pt idx="2">
                  <c:v>8.7860706892212175</c:v>
                </c:pt>
                <c:pt idx="3">
                  <c:v>8.7114050846676889</c:v>
                </c:pt>
                <c:pt idx="4">
                  <c:v>8.9241283469488781</c:v>
                </c:pt>
                <c:pt idx="5">
                  <c:v>8.9333937779272077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8.527995497848389</c:v>
                </c:pt>
                <c:pt idx="1">
                  <c:v>8.5455494362955999</c:v>
                </c:pt>
                <c:pt idx="2">
                  <c:v>8.4837264391345428</c:v>
                </c:pt>
                <c:pt idx="3">
                  <c:v>8.1365642698793188</c:v>
                </c:pt>
                <c:pt idx="4">
                  <c:v>8.4844443059585544</c:v>
                </c:pt>
                <c:pt idx="5">
                  <c:v>8.596087051009599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6.1730568114894711</c:v>
                </c:pt>
                <c:pt idx="1">
                  <c:v>6.4763109809676171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6.4793227971120499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7.2743227577873784</c:v>
                </c:pt>
                <c:pt idx="1">
                  <c:v>7.378176118827362</c:v>
                </c:pt>
                <c:pt idx="2">
                  <c:v>6.967167519873863</c:v>
                </c:pt>
                <c:pt idx="3">
                  <c:v>6.6004697488926576</c:v>
                </c:pt>
                <c:pt idx="4">
                  <c:v>6.702016104529247</c:v>
                </c:pt>
                <c:pt idx="5">
                  <c:v>6.6487106996497829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8.7570260870574401</c:v>
                </c:pt>
                <c:pt idx="1">
                  <c:v>8.5932960603564723</c:v>
                </c:pt>
                <c:pt idx="2">
                  <c:v>8.2260189500605954</c:v>
                </c:pt>
                <c:pt idx="3">
                  <c:v>8.5365437335958561</c:v>
                </c:pt>
                <c:pt idx="4">
                  <c:v>8.6445700347693446</c:v>
                </c:pt>
                <c:pt idx="5">
                  <c:v>8.4238803207674362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6.9171597792836073</c:v>
                </c:pt>
                <c:pt idx="1">
                  <c:v>6.9837427830283003</c:v>
                </c:pt>
                <c:pt idx="2">
                  <c:v>6.9014975986754186</c:v>
                </c:pt>
                <c:pt idx="3">
                  <c:v>6.6627135880055226</c:v>
                </c:pt>
                <c:pt idx="4">
                  <c:v>6.6326947750124967</c:v>
                </c:pt>
                <c:pt idx="5">
                  <c:v>6.9371541422909724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7.6995428101306871</c:v>
                </c:pt>
                <c:pt idx="1">
                  <c:v>8.0156996345801463</c:v>
                </c:pt>
                <c:pt idx="2">
                  <c:v>8.0963054359450961</c:v>
                </c:pt>
                <c:pt idx="3">
                  <c:v>7.45330871647342</c:v>
                </c:pt>
                <c:pt idx="4">
                  <c:v>7.5815502889981854</c:v>
                </c:pt>
                <c:pt idx="5">
                  <c:v>7.6161740730499368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8.9619648246928953</c:v>
                </c:pt>
                <c:pt idx="1">
                  <c:v>8.9460598388737314</c:v>
                </c:pt>
                <c:pt idx="2">
                  <c:v>9.0451909102281842</c:v>
                </c:pt>
                <c:pt idx="3">
                  <c:v>8.8719567535446107</c:v>
                </c:pt>
                <c:pt idx="4">
                  <c:v>9.1576490673988911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4.950903428150621</c:v>
                </c:pt>
                <c:pt idx="1">
                  <c:v>4.526163320641226</c:v>
                </c:pt>
                <c:pt idx="2">
                  <c:v>4.0981549322371427</c:v>
                </c:pt>
                <c:pt idx="3">
                  <c:v>3.943790460131618</c:v>
                </c:pt>
                <c:pt idx="4">
                  <c:v>4.4241019239096548</c:v>
                </c:pt>
                <c:pt idx="5">
                  <c:v>4.3392710352097073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6.6036157978496108</c:v>
                </c:pt>
                <c:pt idx="1">
                  <c:v>6.6377953706314079</c:v>
                </c:pt>
                <c:pt idx="2">
                  <c:v>6.5586842813836697</c:v>
                </c:pt>
                <c:pt idx="3">
                  <c:v>6.4713235810565584</c:v>
                </c:pt>
                <c:pt idx="4">
                  <c:v>6.5641732602755312</c:v>
                </c:pt>
                <c:pt idx="5">
                  <c:v>6.4360890890508156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7.7865905411578407</c:v>
                </c:pt>
                <c:pt idx="1">
                  <c:v>7.5878035962051307</c:v>
                </c:pt>
                <c:pt idx="2">
                  <c:v>7.7661758162492207</c:v>
                </c:pt>
                <c:pt idx="3">
                  <c:v>7.1869404245212989</c:v>
                </c:pt>
                <c:pt idx="4">
                  <c:v>7.4199091925023044</c:v>
                </c:pt>
                <c:pt idx="5">
                  <c:v>7.3005849244565448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8.3607861725911068</c:v>
                </c:pt>
                <c:pt idx="1">
                  <c:v>8.0255381560926278</c:v>
                </c:pt>
                <c:pt idx="2">
                  <c:v>8.3288146336941828</c:v>
                </c:pt>
                <c:pt idx="3">
                  <c:v>7.7156053284144646</c:v>
                </c:pt>
                <c:pt idx="4">
                  <c:v>7.9932011057991339</c:v>
                </c:pt>
                <c:pt idx="5">
                  <c:v>7.792224232876892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6.2646629003715448</c:v>
                </c:pt>
                <c:pt idx="1">
                  <c:v>6.6584159145783133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9.0530576330853787</c:v>
                </c:pt>
                <c:pt idx="1">
                  <c:v>9.1616000322117479</c:v>
                </c:pt>
                <c:pt idx="2">
                  <c:v>9.1076780809771893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9.354622139073669</c:v>
                </c:pt>
                <c:pt idx="1">
                  <c:v>9.3340300682582402</c:v>
                </c:pt>
                <c:pt idx="2">
                  <c:v>9.0923019421757552</c:v>
                </c:pt>
                <c:pt idx="3">
                  <c:v>9.1560206312605832</c:v>
                </c:pt>
                <c:pt idx="4">
                  <c:v>9.2185392787995468</c:v>
                </c:pt>
                <c:pt idx="5">
                  <c:v>9.2121101241845516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8.6457528938375923</c:v>
                </c:pt>
                <c:pt idx="1">
                  <c:v>8.4864774096597326</c:v>
                </c:pt>
                <c:pt idx="2">
                  <c:v>8.3734359082692258</c:v>
                </c:pt>
                <c:pt idx="3">
                  <c:v>8.2102512817317876</c:v>
                </c:pt>
                <c:pt idx="4">
                  <c:v>8.3506127087265973</c:v>
                </c:pt>
                <c:pt idx="5">
                  <c:v>8.519063815043415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337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RK5 | Sherwood Forest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3376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RK5 | Sherwood Forest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RK5 | Sherwood Forest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Sherwood Forest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50965252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94370481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76%</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24%</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79348639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53047261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6474367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14987179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4237764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5686704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534351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30152478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57171953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Sherwood Forest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Sherwood Forest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not being prevented from sleeping at night</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1964657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46947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08971208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1323781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61413348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76073885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47138182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0579517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2111607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387501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51259063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9666968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20141403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63456781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86767943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73109826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4244378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9326664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17043584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3859020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5471373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024922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1384513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357637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9496619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40064522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87116674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69073574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6602340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2105623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9952026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0075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80322499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0679593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57675357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86574678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35478201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5006390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8722562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35110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4424568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2394544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04531172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71171553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09091186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85790023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770636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889454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40830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72916515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40114924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50690231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5585029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93443425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4565570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759841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8139697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131379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5335345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9250915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319467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491201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44863927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911496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900267742"/>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5962922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36979298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779603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41468362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73894924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3545698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84115500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1765603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606248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8328296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917635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14101095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4840369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21752130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4394610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777044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2089083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4963882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71890142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6585798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2361784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6292830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54573278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50143575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1034783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29053583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9294943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04463436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7741682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61713607"/>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0022459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701831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98440052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9250513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06268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5432743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740077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6221935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1422138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7992665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26957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6804952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6314728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8942023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8651320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9263345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3023936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313259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05055809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89132877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611082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7692918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6449713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75743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953153511"/>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631651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0500496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8953095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1544936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2126958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4078612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985009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057881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6354429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4242137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586228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9763240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704939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8682293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846860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8905208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302136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269300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906748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908156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481294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3255622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5944492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2923158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838498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516139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8541314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934227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195657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3790196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8942882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8138566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8435068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822342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5280132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581294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5293885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824900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672343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402312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9269072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3449710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4498605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5947541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9930037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772567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181392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0919977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910895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13967956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57947836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809802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01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228751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6730469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6251198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2482295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583105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4313553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0088757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95132987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197065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7099548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1177588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0740310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6545767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338199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0366432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1157070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64957764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94473184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13655979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70794065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3930796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2738762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041511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769322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76567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6271753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848542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919782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25331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67242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24740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8886373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38191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490369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357811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5637271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41108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571402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0103526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420590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185131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484480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702410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735142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45581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0387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219490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6071714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307321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42572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8347725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76222012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98098804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6946652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92853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876460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8643979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95469913"/>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09572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003919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934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5193130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52320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7881822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981267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088877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51946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3864802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518981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49473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681859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2764010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5849308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2612055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20246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10206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127288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7901701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093032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20148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44012307"/>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07959645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16314</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Sherwood Forest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2026-09-03T07:49:48Z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